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302" r:id="rId41"/>
    <p:sldId id="305" r:id="rId42"/>
    <p:sldId id="306" r:id="rId43"/>
    <p:sldId id="307" r:id="rId44"/>
    <p:sldId id="297" r:id="rId45"/>
    <p:sldId id="298" r:id="rId46"/>
    <p:sldId id="299" r:id="rId47"/>
    <p:sldId id="304" r:id="rId48"/>
    <p:sldId id="303" r:id="rId49"/>
    <p:sldId id="300" r:id="rId50"/>
    <p:sldId id="301" r:id="rId5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3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ya Stansfield" userId="e6f19fb4c1e2626c" providerId="LiveId" clId="{313AB74A-B9F0-4946-8B56-099B8F198EC2}"/>
    <pc:docChg chg="custSel addSld delSld modSld sldOrd">
      <pc:chgData name="Katya Stansfield" userId="e6f19fb4c1e2626c" providerId="LiveId" clId="{313AB74A-B9F0-4946-8B56-099B8F198EC2}" dt="2025-06-27T08:34:51.707" v="120" actId="22"/>
      <pc:docMkLst>
        <pc:docMk/>
      </pc:docMkLst>
      <pc:sldChg chg="modSp mod">
        <pc:chgData name="Katya Stansfield" userId="e6f19fb4c1e2626c" providerId="LiveId" clId="{313AB74A-B9F0-4946-8B56-099B8F198EC2}" dt="2025-06-26T10:49:04.830" v="6" actId="1076"/>
        <pc:sldMkLst>
          <pc:docMk/>
          <pc:sldMk cId="4181466313" sldId="256"/>
        </pc:sldMkLst>
        <pc:picChg chg="mod">
          <ac:chgData name="Katya Stansfield" userId="e6f19fb4c1e2626c" providerId="LiveId" clId="{313AB74A-B9F0-4946-8B56-099B8F198EC2}" dt="2025-06-26T10:49:04.830" v="6" actId="1076"/>
          <ac:picMkLst>
            <pc:docMk/>
            <pc:sldMk cId="4181466313" sldId="256"/>
            <ac:picMk id="5" creationId="{7FA0B60B-84C0-1EEB-AD34-941F7656F58A}"/>
          </ac:picMkLst>
        </pc:picChg>
      </pc:sldChg>
      <pc:sldChg chg="addSp delSp new mod modClrScheme chgLayout">
        <pc:chgData name="Katya Stansfield" userId="e6f19fb4c1e2626c" providerId="LiveId" clId="{313AB74A-B9F0-4946-8B56-099B8F198EC2}" dt="2025-06-26T10:48:17.290" v="2" actId="22"/>
        <pc:sldMkLst>
          <pc:docMk/>
          <pc:sldMk cId="1408297927" sldId="257"/>
        </pc:sldMkLst>
        <pc:spChg chg="del">
          <ac:chgData name="Katya Stansfield" userId="e6f19fb4c1e2626c" providerId="LiveId" clId="{313AB74A-B9F0-4946-8B56-099B8F198EC2}" dt="2025-06-26T10:48:15.545" v="1" actId="700"/>
          <ac:spMkLst>
            <pc:docMk/>
            <pc:sldMk cId="1408297927" sldId="257"/>
            <ac:spMk id="2" creationId="{2CB5D867-D212-7B5C-CE7B-5AA967BBBBA0}"/>
          </ac:spMkLst>
        </pc:spChg>
        <pc:spChg chg="del">
          <ac:chgData name="Katya Stansfield" userId="e6f19fb4c1e2626c" providerId="LiveId" clId="{313AB74A-B9F0-4946-8B56-099B8F198EC2}" dt="2025-06-26T10:48:15.545" v="1" actId="700"/>
          <ac:spMkLst>
            <pc:docMk/>
            <pc:sldMk cId="1408297927" sldId="257"/>
            <ac:spMk id="3" creationId="{A7A738B2-7C4E-76BF-7856-6C283A387E02}"/>
          </ac:spMkLst>
        </pc:spChg>
        <pc:picChg chg="add">
          <ac:chgData name="Katya Stansfield" userId="e6f19fb4c1e2626c" providerId="LiveId" clId="{313AB74A-B9F0-4946-8B56-099B8F198EC2}" dt="2025-06-26T10:48:17.290" v="2" actId="22"/>
          <ac:picMkLst>
            <pc:docMk/>
            <pc:sldMk cId="1408297927" sldId="257"/>
            <ac:picMk id="5" creationId="{A00B08DB-16BE-4617-CAB4-4372D5B44CB2}"/>
          </ac:picMkLst>
        </pc:picChg>
      </pc:sldChg>
      <pc:sldChg chg="addSp new mod ord">
        <pc:chgData name="Katya Stansfield" userId="e6f19fb4c1e2626c" providerId="LiveId" clId="{313AB74A-B9F0-4946-8B56-099B8F198EC2}" dt="2025-06-26T11:00:38.375" v="12"/>
        <pc:sldMkLst>
          <pc:docMk/>
          <pc:sldMk cId="2691617023" sldId="258"/>
        </pc:sldMkLst>
        <pc:picChg chg="add">
          <ac:chgData name="Katya Stansfield" userId="e6f19fb4c1e2626c" providerId="LiveId" clId="{313AB74A-B9F0-4946-8B56-099B8F198EC2}" dt="2025-06-26T10:55:44.286" v="8" actId="22"/>
          <ac:picMkLst>
            <pc:docMk/>
            <pc:sldMk cId="2691617023" sldId="258"/>
            <ac:picMk id="3" creationId="{92BEFD95-EBFF-5E1F-34A1-893A7BC3BD30}"/>
          </ac:picMkLst>
        </pc:picChg>
      </pc:sldChg>
      <pc:sldChg chg="addSp new mod ord">
        <pc:chgData name="Katya Stansfield" userId="e6f19fb4c1e2626c" providerId="LiveId" clId="{313AB74A-B9F0-4946-8B56-099B8F198EC2}" dt="2025-06-26T11:00:40.460" v="14"/>
        <pc:sldMkLst>
          <pc:docMk/>
          <pc:sldMk cId="458260841" sldId="259"/>
        </pc:sldMkLst>
        <pc:picChg chg="add">
          <ac:chgData name="Katya Stansfield" userId="e6f19fb4c1e2626c" providerId="LiveId" clId="{313AB74A-B9F0-4946-8B56-099B8F198EC2}" dt="2025-06-26T11:00:36.844" v="10" actId="22"/>
          <ac:picMkLst>
            <pc:docMk/>
            <pc:sldMk cId="458260841" sldId="259"/>
            <ac:picMk id="3" creationId="{6CE033C7-657A-7D18-8690-C27E4AE03D87}"/>
          </ac:picMkLst>
        </pc:picChg>
      </pc:sldChg>
      <pc:sldChg chg="addSp new mod">
        <pc:chgData name="Katya Stansfield" userId="e6f19fb4c1e2626c" providerId="LiveId" clId="{313AB74A-B9F0-4946-8B56-099B8F198EC2}" dt="2025-06-26T11:04:01.340" v="16" actId="22"/>
        <pc:sldMkLst>
          <pc:docMk/>
          <pc:sldMk cId="709770318" sldId="260"/>
        </pc:sldMkLst>
        <pc:picChg chg="add">
          <ac:chgData name="Katya Stansfield" userId="e6f19fb4c1e2626c" providerId="LiveId" clId="{313AB74A-B9F0-4946-8B56-099B8F198EC2}" dt="2025-06-26T11:04:01.340" v="16" actId="22"/>
          <ac:picMkLst>
            <pc:docMk/>
            <pc:sldMk cId="709770318" sldId="260"/>
            <ac:picMk id="3" creationId="{676B06EA-1918-A505-0CE1-571E809EFAEC}"/>
          </ac:picMkLst>
        </pc:picChg>
      </pc:sldChg>
      <pc:sldChg chg="addSp new mod">
        <pc:chgData name="Katya Stansfield" userId="e6f19fb4c1e2626c" providerId="LiveId" clId="{313AB74A-B9F0-4946-8B56-099B8F198EC2}" dt="2025-06-26T11:06:55.935" v="18" actId="22"/>
        <pc:sldMkLst>
          <pc:docMk/>
          <pc:sldMk cId="2605683170" sldId="261"/>
        </pc:sldMkLst>
        <pc:picChg chg="add">
          <ac:chgData name="Katya Stansfield" userId="e6f19fb4c1e2626c" providerId="LiveId" clId="{313AB74A-B9F0-4946-8B56-099B8F198EC2}" dt="2025-06-26T11:06:55.935" v="18" actId="22"/>
          <ac:picMkLst>
            <pc:docMk/>
            <pc:sldMk cId="2605683170" sldId="261"/>
            <ac:picMk id="3" creationId="{84E74647-0296-BC7D-3E37-21E5FB14AC73}"/>
          </ac:picMkLst>
        </pc:picChg>
      </pc:sldChg>
      <pc:sldChg chg="addSp new mod">
        <pc:chgData name="Katya Stansfield" userId="e6f19fb4c1e2626c" providerId="LiveId" clId="{313AB74A-B9F0-4946-8B56-099B8F198EC2}" dt="2025-06-26T11:20:00.995" v="20" actId="22"/>
        <pc:sldMkLst>
          <pc:docMk/>
          <pc:sldMk cId="3635492712" sldId="262"/>
        </pc:sldMkLst>
        <pc:picChg chg="add">
          <ac:chgData name="Katya Stansfield" userId="e6f19fb4c1e2626c" providerId="LiveId" clId="{313AB74A-B9F0-4946-8B56-099B8F198EC2}" dt="2025-06-26T11:20:00.995" v="20" actId="22"/>
          <ac:picMkLst>
            <pc:docMk/>
            <pc:sldMk cId="3635492712" sldId="262"/>
            <ac:picMk id="3" creationId="{955BE101-4E27-B2FD-C98E-76CE4EAE3BE5}"/>
          </ac:picMkLst>
        </pc:picChg>
      </pc:sldChg>
      <pc:sldChg chg="addSp new mod">
        <pc:chgData name="Katya Stansfield" userId="e6f19fb4c1e2626c" providerId="LiveId" clId="{313AB74A-B9F0-4946-8B56-099B8F198EC2}" dt="2025-06-26T11:22:30.824" v="22" actId="22"/>
        <pc:sldMkLst>
          <pc:docMk/>
          <pc:sldMk cId="3140830618" sldId="263"/>
        </pc:sldMkLst>
        <pc:picChg chg="add">
          <ac:chgData name="Katya Stansfield" userId="e6f19fb4c1e2626c" providerId="LiveId" clId="{313AB74A-B9F0-4946-8B56-099B8F198EC2}" dt="2025-06-26T11:22:30.824" v="22" actId="22"/>
          <ac:picMkLst>
            <pc:docMk/>
            <pc:sldMk cId="3140830618" sldId="263"/>
            <ac:picMk id="3" creationId="{EA02316C-9E57-42BF-6A38-85E7DACD28B7}"/>
          </ac:picMkLst>
        </pc:picChg>
      </pc:sldChg>
      <pc:sldChg chg="addSp new mod">
        <pc:chgData name="Katya Stansfield" userId="e6f19fb4c1e2626c" providerId="LiveId" clId="{313AB74A-B9F0-4946-8B56-099B8F198EC2}" dt="2025-06-26T11:23:58.239" v="24" actId="22"/>
        <pc:sldMkLst>
          <pc:docMk/>
          <pc:sldMk cId="350988845" sldId="264"/>
        </pc:sldMkLst>
        <pc:picChg chg="add">
          <ac:chgData name="Katya Stansfield" userId="e6f19fb4c1e2626c" providerId="LiveId" clId="{313AB74A-B9F0-4946-8B56-099B8F198EC2}" dt="2025-06-26T11:23:58.239" v="24" actId="22"/>
          <ac:picMkLst>
            <pc:docMk/>
            <pc:sldMk cId="350988845" sldId="264"/>
            <ac:picMk id="3" creationId="{270E5059-0741-1BC1-D20D-032DC3642B89}"/>
          </ac:picMkLst>
        </pc:picChg>
      </pc:sldChg>
      <pc:sldChg chg="addSp new mod">
        <pc:chgData name="Katya Stansfield" userId="e6f19fb4c1e2626c" providerId="LiveId" clId="{313AB74A-B9F0-4946-8B56-099B8F198EC2}" dt="2025-06-26T11:27:08.530" v="26" actId="22"/>
        <pc:sldMkLst>
          <pc:docMk/>
          <pc:sldMk cId="80579375" sldId="265"/>
        </pc:sldMkLst>
        <pc:picChg chg="add">
          <ac:chgData name="Katya Stansfield" userId="e6f19fb4c1e2626c" providerId="LiveId" clId="{313AB74A-B9F0-4946-8B56-099B8F198EC2}" dt="2025-06-26T11:27:08.530" v="26" actId="22"/>
          <ac:picMkLst>
            <pc:docMk/>
            <pc:sldMk cId="80579375" sldId="265"/>
            <ac:picMk id="3" creationId="{1B0D5C39-A6A3-37BB-D5AD-44E0EA166CF4}"/>
          </ac:picMkLst>
        </pc:picChg>
      </pc:sldChg>
      <pc:sldChg chg="addSp new mod">
        <pc:chgData name="Katya Stansfield" userId="e6f19fb4c1e2626c" providerId="LiveId" clId="{313AB74A-B9F0-4946-8B56-099B8F198EC2}" dt="2025-06-26T11:34:18.592" v="28" actId="22"/>
        <pc:sldMkLst>
          <pc:docMk/>
          <pc:sldMk cId="1346701278" sldId="266"/>
        </pc:sldMkLst>
        <pc:picChg chg="add">
          <ac:chgData name="Katya Stansfield" userId="e6f19fb4c1e2626c" providerId="LiveId" clId="{313AB74A-B9F0-4946-8B56-099B8F198EC2}" dt="2025-06-26T11:34:18.592" v="28" actId="22"/>
          <ac:picMkLst>
            <pc:docMk/>
            <pc:sldMk cId="1346701278" sldId="266"/>
            <ac:picMk id="3" creationId="{E544F1B4-3123-E632-FDA0-D1BC651A553B}"/>
          </ac:picMkLst>
        </pc:picChg>
      </pc:sldChg>
      <pc:sldChg chg="addSp new mod">
        <pc:chgData name="Katya Stansfield" userId="e6f19fb4c1e2626c" providerId="LiveId" clId="{313AB74A-B9F0-4946-8B56-099B8F198EC2}" dt="2025-06-26T11:42:29.420" v="30" actId="22"/>
        <pc:sldMkLst>
          <pc:docMk/>
          <pc:sldMk cId="2274625407" sldId="267"/>
        </pc:sldMkLst>
        <pc:picChg chg="add">
          <ac:chgData name="Katya Stansfield" userId="e6f19fb4c1e2626c" providerId="LiveId" clId="{313AB74A-B9F0-4946-8B56-099B8F198EC2}" dt="2025-06-26T11:42:29.420" v="30" actId="22"/>
          <ac:picMkLst>
            <pc:docMk/>
            <pc:sldMk cId="2274625407" sldId="267"/>
            <ac:picMk id="3" creationId="{389C771B-D676-2892-34EE-AD413E64E92B}"/>
          </ac:picMkLst>
        </pc:picChg>
      </pc:sldChg>
      <pc:sldChg chg="addSp new mod">
        <pc:chgData name="Katya Stansfield" userId="e6f19fb4c1e2626c" providerId="LiveId" clId="{313AB74A-B9F0-4946-8B56-099B8F198EC2}" dt="2025-06-26T11:47:13.793" v="32" actId="22"/>
        <pc:sldMkLst>
          <pc:docMk/>
          <pc:sldMk cId="3369574587" sldId="268"/>
        </pc:sldMkLst>
        <pc:picChg chg="add">
          <ac:chgData name="Katya Stansfield" userId="e6f19fb4c1e2626c" providerId="LiveId" clId="{313AB74A-B9F0-4946-8B56-099B8F198EC2}" dt="2025-06-26T11:47:13.793" v="32" actId="22"/>
          <ac:picMkLst>
            <pc:docMk/>
            <pc:sldMk cId="3369574587" sldId="268"/>
            <ac:picMk id="3" creationId="{C52518C0-FA4F-6BE2-9396-D56CFF73AEEC}"/>
          </ac:picMkLst>
        </pc:picChg>
      </pc:sldChg>
      <pc:sldChg chg="addSp new mod">
        <pc:chgData name="Katya Stansfield" userId="e6f19fb4c1e2626c" providerId="LiveId" clId="{313AB74A-B9F0-4946-8B56-099B8F198EC2}" dt="2025-06-26T11:55:19.588" v="34" actId="22"/>
        <pc:sldMkLst>
          <pc:docMk/>
          <pc:sldMk cId="1622541489" sldId="269"/>
        </pc:sldMkLst>
        <pc:picChg chg="add">
          <ac:chgData name="Katya Stansfield" userId="e6f19fb4c1e2626c" providerId="LiveId" clId="{313AB74A-B9F0-4946-8B56-099B8F198EC2}" dt="2025-06-26T11:55:19.588" v="34" actId="22"/>
          <ac:picMkLst>
            <pc:docMk/>
            <pc:sldMk cId="1622541489" sldId="269"/>
            <ac:picMk id="3" creationId="{2D3CF6CF-238F-70EC-930C-3D22643BF969}"/>
          </ac:picMkLst>
        </pc:picChg>
      </pc:sldChg>
      <pc:sldChg chg="addSp new mod">
        <pc:chgData name="Katya Stansfield" userId="e6f19fb4c1e2626c" providerId="LiveId" clId="{313AB74A-B9F0-4946-8B56-099B8F198EC2}" dt="2025-06-26T12:00:50.267" v="36" actId="22"/>
        <pc:sldMkLst>
          <pc:docMk/>
          <pc:sldMk cId="2696330152" sldId="270"/>
        </pc:sldMkLst>
        <pc:picChg chg="add">
          <ac:chgData name="Katya Stansfield" userId="e6f19fb4c1e2626c" providerId="LiveId" clId="{313AB74A-B9F0-4946-8B56-099B8F198EC2}" dt="2025-06-26T12:00:50.267" v="36" actId="22"/>
          <ac:picMkLst>
            <pc:docMk/>
            <pc:sldMk cId="2696330152" sldId="270"/>
            <ac:picMk id="3" creationId="{00DEB377-9294-E4A3-CA54-CF6C0D012AE3}"/>
          </ac:picMkLst>
        </pc:picChg>
      </pc:sldChg>
      <pc:sldChg chg="addSp new mod">
        <pc:chgData name="Katya Stansfield" userId="e6f19fb4c1e2626c" providerId="LiveId" clId="{313AB74A-B9F0-4946-8B56-099B8F198EC2}" dt="2025-06-26T12:04:43.902" v="39" actId="22"/>
        <pc:sldMkLst>
          <pc:docMk/>
          <pc:sldMk cId="3259002334" sldId="271"/>
        </pc:sldMkLst>
        <pc:picChg chg="add">
          <ac:chgData name="Katya Stansfield" userId="e6f19fb4c1e2626c" providerId="LiveId" clId="{313AB74A-B9F0-4946-8B56-099B8F198EC2}" dt="2025-06-26T12:03:33.015" v="38" actId="22"/>
          <ac:picMkLst>
            <pc:docMk/>
            <pc:sldMk cId="3259002334" sldId="271"/>
            <ac:picMk id="3" creationId="{3130DD5E-3123-B7E3-7F53-67BFC0FD3323}"/>
          </ac:picMkLst>
        </pc:picChg>
        <pc:picChg chg="add">
          <ac:chgData name="Katya Stansfield" userId="e6f19fb4c1e2626c" providerId="LiveId" clId="{313AB74A-B9F0-4946-8B56-099B8F198EC2}" dt="2025-06-26T12:04:43.902" v="39" actId="22"/>
          <ac:picMkLst>
            <pc:docMk/>
            <pc:sldMk cId="3259002334" sldId="271"/>
            <ac:picMk id="5" creationId="{91CCBFF4-4BA0-AA4D-E1BE-479F262508A0}"/>
          </ac:picMkLst>
        </pc:picChg>
      </pc:sldChg>
      <pc:sldChg chg="addSp new mod">
        <pc:chgData name="Katya Stansfield" userId="e6f19fb4c1e2626c" providerId="LiveId" clId="{313AB74A-B9F0-4946-8B56-099B8F198EC2}" dt="2025-06-26T12:07:53.950" v="41" actId="22"/>
        <pc:sldMkLst>
          <pc:docMk/>
          <pc:sldMk cId="412274796" sldId="272"/>
        </pc:sldMkLst>
        <pc:picChg chg="add">
          <ac:chgData name="Katya Stansfield" userId="e6f19fb4c1e2626c" providerId="LiveId" clId="{313AB74A-B9F0-4946-8B56-099B8F198EC2}" dt="2025-06-26T12:07:53.950" v="41" actId="22"/>
          <ac:picMkLst>
            <pc:docMk/>
            <pc:sldMk cId="412274796" sldId="272"/>
            <ac:picMk id="3" creationId="{04C7D9A4-8EE6-89A2-45A8-F4320FDAD2A7}"/>
          </ac:picMkLst>
        </pc:picChg>
      </pc:sldChg>
      <pc:sldChg chg="addSp new mod">
        <pc:chgData name="Katya Stansfield" userId="e6f19fb4c1e2626c" providerId="LiveId" clId="{313AB74A-B9F0-4946-8B56-099B8F198EC2}" dt="2025-06-26T12:10:42.466" v="43" actId="22"/>
        <pc:sldMkLst>
          <pc:docMk/>
          <pc:sldMk cId="791353419" sldId="273"/>
        </pc:sldMkLst>
        <pc:picChg chg="add">
          <ac:chgData name="Katya Stansfield" userId="e6f19fb4c1e2626c" providerId="LiveId" clId="{313AB74A-B9F0-4946-8B56-099B8F198EC2}" dt="2025-06-26T12:10:42.466" v="43" actId="22"/>
          <ac:picMkLst>
            <pc:docMk/>
            <pc:sldMk cId="791353419" sldId="273"/>
            <ac:picMk id="3" creationId="{D36B7D8D-5514-A5CC-487C-21379CF4EB47}"/>
          </ac:picMkLst>
        </pc:picChg>
      </pc:sldChg>
      <pc:sldChg chg="addSp new mod">
        <pc:chgData name="Katya Stansfield" userId="e6f19fb4c1e2626c" providerId="LiveId" clId="{313AB74A-B9F0-4946-8B56-099B8F198EC2}" dt="2025-06-26T12:15:57.374" v="45" actId="22"/>
        <pc:sldMkLst>
          <pc:docMk/>
          <pc:sldMk cId="1143422516" sldId="274"/>
        </pc:sldMkLst>
        <pc:picChg chg="add">
          <ac:chgData name="Katya Stansfield" userId="e6f19fb4c1e2626c" providerId="LiveId" clId="{313AB74A-B9F0-4946-8B56-099B8F198EC2}" dt="2025-06-26T12:15:57.374" v="45" actId="22"/>
          <ac:picMkLst>
            <pc:docMk/>
            <pc:sldMk cId="1143422516" sldId="274"/>
            <ac:picMk id="3" creationId="{A237975C-2CDC-F921-A315-35F76774277D}"/>
          </ac:picMkLst>
        </pc:picChg>
      </pc:sldChg>
      <pc:sldChg chg="addSp new mod">
        <pc:chgData name="Katya Stansfield" userId="e6f19fb4c1e2626c" providerId="LiveId" clId="{313AB74A-B9F0-4946-8B56-099B8F198EC2}" dt="2025-06-26T12:17:20.988" v="47" actId="22"/>
        <pc:sldMkLst>
          <pc:docMk/>
          <pc:sldMk cId="322548525" sldId="275"/>
        </pc:sldMkLst>
        <pc:picChg chg="add">
          <ac:chgData name="Katya Stansfield" userId="e6f19fb4c1e2626c" providerId="LiveId" clId="{313AB74A-B9F0-4946-8B56-099B8F198EC2}" dt="2025-06-26T12:17:20.988" v="47" actId="22"/>
          <ac:picMkLst>
            <pc:docMk/>
            <pc:sldMk cId="322548525" sldId="275"/>
            <ac:picMk id="3" creationId="{0F442096-05FF-28D9-8691-1884C5A87926}"/>
          </ac:picMkLst>
        </pc:picChg>
      </pc:sldChg>
      <pc:sldChg chg="addSp new mod">
        <pc:chgData name="Katya Stansfield" userId="e6f19fb4c1e2626c" providerId="LiveId" clId="{313AB74A-B9F0-4946-8B56-099B8F198EC2}" dt="2025-06-26T12:18:47.221" v="49" actId="22"/>
        <pc:sldMkLst>
          <pc:docMk/>
          <pc:sldMk cId="3556498663" sldId="276"/>
        </pc:sldMkLst>
        <pc:picChg chg="add">
          <ac:chgData name="Katya Stansfield" userId="e6f19fb4c1e2626c" providerId="LiveId" clId="{313AB74A-B9F0-4946-8B56-099B8F198EC2}" dt="2025-06-26T12:18:47.221" v="49" actId="22"/>
          <ac:picMkLst>
            <pc:docMk/>
            <pc:sldMk cId="3556498663" sldId="276"/>
            <ac:picMk id="3" creationId="{A78E44EC-1BDE-2254-95FF-0479F70A182C}"/>
          </ac:picMkLst>
        </pc:picChg>
      </pc:sldChg>
      <pc:sldChg chg="addSp new mod">
        <pc:chgData name="Katya Stansfield" userId="e6f19fb4c1e2626c" providerId="LiveId" clId="{313AB74A-B9F0-4946-8B56-099B8F198EC2}" dt="2025-06-26T12:19:31.740" v="51" actId="22"/>
        <pc:sldMkLst>
          <pc:docMk/>
          <pc:sldMk cId="4016732502" sldId="277"/>
        </pc:sldMkLst>
        <pc:picChg chg="add">
          <ac:chgData name="Katya Stansfield" userId="e6f19fb4c1e2626c" providerId="LiveId" clId="{313AB74A-B9F0-4946-8B56-099B8F198EC2}" dt="2025-06-26T12:19:31.740" v="51" actId="22"/>
          <ac:picMkLst>
            <pc:docMk/>
            <pc:sldMk cId="4016732502" sldId="277"/>
            <ac:picMk id="3" creationId="{5A7E366C-20EF-1CFE-34CA-F4111EC016C9}"/>
          </ac:picMkLst>
        </pc:picChg>
      </pc:sldChg>
      <pc:sldChg chg="addSp new mod">
        <pc:chgData name="Katya Stansfield" userId="e6f19fb4c1e2626c" providerId="LiveId" clId="{313AB74A-B9F0-4946-8B56-099B8F198EC2}" dt="2025-06-26T12:22:34.617" v="53" actId="22"/>
        <pc:sldMkLst>
          <pc:docMk/>
          <pc:sldMk cId="3460560504" sldId="278"/>
        </pc:sldMkLst>
        <pc:picChg chg="add">
          <ac:chgData name="Katya Stansfield" userId="e6f19fb4c1e2626c" providerId="LiveId" clId="{313AB74A-B9F0-4946-8B56-099B8F198EC2}" dt="2025-06-26T12:22:34.617" v="53" actId="22"/>
          <ac:picMkLst>
            <pc:docMk/>
            <pc:sldMk cId="3460560504" sldId="278"/>
            <ac:picMk id="3" creationId="{88308900-8CC2-FFC5-1F4D-B5CA17DABEF2}"/>
          </ac:picMkLst>
        </pc:picChg>
      </pc:sldChg>
      <pc:sldChg chg="addSp new mod">
        <pc:chgData name="Katya Stansfield" userId="e6f19fb4c1e2626c" providerId="LiveId" clId="{313AB74A-B9F0-4946-8B56-099B8F198EC2}" dt="2025-06-26T12:23:24.715" v="55" actId="22"/>
        <pc:sldMkLst>
          <pc:docMk/>
          <pc:sldMk cId="403112587" sldId="279"/>
        </pc:sldMkLst>
        <pc:picChg chg="add">
          <ac:chgData name="Katya Stansfield" userId="e6f19fb4c1e2626c" providerId="LiveId" clId="{313AB74A-B9F0-4946-8B56-099B8F198EC2}" dt="2025-06-26T12:23:24.715" v="55" actId="22"/>
          <ac:picMkLst>
            <pc:docMk/>
            <pc:sldMk cId="403112587" sldId="279"/>
            <ac:picMk id="3" creationId="{DDF8D6FC-ED9A-526B-6278-183928654867}"/>
          </ac:picMkLst>
        </pc:picChg>
      </pc:sldChg>
      <pc:sldChg chg="addSp new mod">
        <pc:chgData name="Katya Stansfield" userId="e6f19fb4c1e2626c" providerId="LiveId" clId="{313AB74A-B9F0-4946-8B56-099B8F198EC2}" dt="2025-06-26T12:25:47.695" v="57" actId="22"/>
        <pc:sldMkLst>
          <pc:docMk/>
          <pc:sldMk cId="1670941297" sldId="280"/>
        </pc:sldMkLst>
        <pc:picChg chg="add">
          <ac:chgData name="Katya Stansfield" userId="e6f19fb4c1e2626c" providerId="LiveId" clId="{313AB74A-B9F0-4946-8B56-099B8F198EC2}" dt="2025-06-26T12:25:47.695" v="57" actId="22"/>
          <ac:picMkLst>
            <pc:docMk/>
            <pc:sldMk cId="1670941297" sldId="280"/>
            <ac:picMk id="3" creationId="{663E6D4D-6296-06B9-F848-7532B8D30FFB}"/>
          </ac:picMkLst>
        </pc:picChg>
      </pc:sldChg>
      <pc:sldChg chg="addSp new mod">
        <pc:chgData name="Katya Stansfield" userId="e6f19fb4c1e2626c" providerId="LiveId" clId="{313AB74A-B9F0-4946-8B56-099B8F198EC2}" dt="2025-06-26T12:27:22.350" v="59" actId="22"/>
        <pc:sldMkLst>
          <pc:docMk/>
          <pc:sldMk cId="3885350307" sldId="281"/>
        </pc:sldMkLst>
        <pc:picChg chg="add">
          <ac:chgData name="Katya Stansfield" userId="e6f19fb4c1e2626c" providerId="LiveId" clId="{313AB74A-B9F0-4946-8B56-099B8F198EC2}" dt="2025-06-26T12:27:22.350" v="59" actId="22"/>
          <ac:picMkLst>
            <pc:docMk/>
            <pc:sldMk cId="3885350307" sldId="281"/>
            <ac:picMk id="3" creationId="{955A68B8-4C57-412B-793F-FF2C8F3245C6}"/>
          </ac:picMkLst>
        </pc:picChg>
      </pc:sldChg>
      <pc:sldChg chg="addSp new mod">
        <pc:chgData name="Katya Stansfield" userId="e6f19fb4c1e2626c" providerId="LiveId" clId="{313AB74A-B9F0-4946-8B56-099B8F198EC2}" dt="2025-06-26T12:32:49.472" v="61" actId="22"/>
        <pc:sldMkLst>
          <pc:docMk/>
          <pc:sldMk cId="3671903584" sldId="282"/>
        </pc:sldMkLst>
        <pc:picChg chg="add">
          <ac:chgData name="Katya Stansfield" userId="e6f19fb4c1e2626c" providerId="LiveId" clId="{313AB74A-B9F0-4946-8B56-099B8F198EC2}" dt="2025-06-26T12:32:49.472" v="61" actId="22"/>
          <ac:picMkLst>
            <pc:docMk/>
            <pc:sldMk cId="3671903584" sldId="282"/>
            <ac:picMk id="3" creationId="{AD9E4F9A-6112-9EE2-3B69-68147CB81AAC}"/>
          </ac:picMkLst>
        </pc:picChg>
      </pc:sldChg>
      <pc:sldChg chg="addSp new mod">
        <pc:chgData name="Katya Stansfield" userId="e6f19fb4c1e2626c" providerId="LiveId" clId="{313AB74A-B9F0-4946-8B56-099B8F198EC2}" dt="2025-06-26T12:34:54.444" v="63" actId="22"/>
        <pc:sldMkLst>
          <pc:docMk/>
          <pc:sldMk cId="3979567479" sldId="283"/>
        </pc:sldMkLst>
        <pc:picChg chg="add">
          <ac:chgData name="Katya Stansfield" userId="e6f19fb4c1e2626c" providerId="LiveId" clId="{313AB74A-B9F0-4946-8B56-099B8F198EC2}" dt="2025-06-26T12:34:54.444" v="63" actId="22"/>
          <ac:picMkLst>
            <pc:docMk/>
            <pc:sldMk cId="3979567479" sldId="283"/>
            <ac:picMk id="3" creationId="{424FA8E6-705C-E8AC-9F78-79266F8C34F9}"/>
          </ac:picMkLst>
        </pc:picChg>
      </pc:sldChg>
      <pc:sldChg chg="addSp new mod">
        <pc:chgData name="Katya Stansfield" userId="e6f19fb4c1e2626c" providerId="LiveId" clId="{313AB74A-B9F0-4946-8B56-099B8F198EC2}" dt="2025-06-26T12:36:22.702" v="65" actId="22"/>
        <pc:sldMkLst>
          <pc:docMk/>
          <pc:sldMk cId="317830881" sldId="284"/>
        </pc:sldMkLst>
        <pc:picChg chg="add">
          <ac:chgData name="Katya Stansfield" userId="e6f19fb4c1e2626c" providerId="LiveId" clId="{313AB74A-B9F0-4946-8B56-099B8F198EC2}" dt="2025-06-26T12:36:22.702" v="65" actId="22"/>
          <ac:picMkLst>
            <pc:docMk/>
            <pc:sldMk cId="317830881" sldId="284"/>
            <ac:picMk id="3" creationId="{9BD5D056-FA2F-20DD-2523-1C94DEA52291}"/>
          </ac:picMkLst>
        </pc:picChg>
      </pc:sldChg>
      <pc:sldChg chg="addSp new mod">
        <pc:chgData name="Katya Stansfield" userId="e6f19fb4c1e2626c" providerId="LiveId" clId="{313AB74A-B9F0-4946-8B56-099B8F198EC2}" dt="2025-06-26T12:37:21.609" v="67" actId="22"/>
        <pc:sldMkLst>
          <pc:docMk/>
          <pc:sldMk cId="1055464707" sldId="285"/>
        </pc:sldMkLst>
        <pc:picChg chg="add">
          <ac:chgData name="Katya Stansfield" userId="e6f19fb4c1e2626c" providerId="LiveId" clId="{313AB74A-B9F0-4946-8B56-099B8F198EC2}" dt="2025-06-26T12:37:21.609" v="67" actId="22"/>
          <ac:picMkLst>
            <pc:docMk/>
            <pc:sldMk cId="1055464707" sldId="285"/>
            <ac:picMk id="3" creationId="{2CD2A4CE-B5AB-EB90-0936-00A1F52C2851}"/>
          </ac:picMkLst>
        </pc:picChg>
      </pc:sldChg>
      <pc:sldChg chg="addSp delSp new mod">
        <pc:chgData name="Katya Stansfield" userId="e6f19fb4c1e2626c" providerId="LiveId" clId="{313AB74A-B9F0-4946-8B56-099B8F198EC2}" dt="2025-06-26T12:45:06.207" v="71" actId="22"/>
        <pc:sldMkLst>
          <pc:docMk/>
          <pc:sldMk cId="1105193820" sldId="286"/>
        </pc:sldMkLst>
        <pc:picChg chg="add del">
          <ac:chgData name="Katya Stansfield" userId="e6f19fb4c1e2626c" providerId="LiveId" clId="{313AB74A-B9F0-4946-8B56-099B8F198EC2}" dt="2025-06-26T12:45:03.734" v="70" actId="478"/>
          <ac:picMkLst>
            <pc:docMk/>
            <pc:sldMk cId="1105193820" sldId="286"/>
            <ac:picMk id="3" creationId="{6FBD4A6F-6D0E-1778-E6E9-E6512442517F}"/>
          </ac:picMkLst>
        </pc:picChg>
        <pc:picChg chg="add">
          <ac:chgData name="Katya Stansfield" userId="e6f19fb4c1e2626c" providerId="LiveId" clId="{313AB74A-B9F0-4946-8B56-099B8F198EC2}" dt="2025-06-26T12:45:06.207" v="71" actId="22"/>
          <ac:picMkLst>
            <pc:docMk/>
            <pc:sldMk cId="1105193820" sldId="286"/>
            <ac:picMk id="5" creationId="{B07357DF-4E56-16FD-F5DC-95088FFC672F}"/>
          </ac:picMkLst>
        </pc:picChg>
      </pc:sldChg>
      <pc:sldChg chg="addSp new mod">
        <pc:chgData name="Katya Stansfield" userId="e6f19fb4c1e2626c" providerId="LiveId" clId="{313AB74A-B9F0-4946-8B56-099B8F198EC2}" dt="2025-06-26T12:46:25.886" v="73" actId="22"/>
        <pc:sldMkLst>
          <pc:docMk/>
          <pc:sldMk cId="1429038418" sldId="287"/>
        </pc:sldMkLst>
        <pc:picChg chg="add">
          <ac:chgData name="Katya Stansfield" userId="e6f19fb4c1e2626c" providerId="LiveId" clId="{313AB74A-B9F0-4946-8B56-099B8F198EC2}" dt="2025-06-26T12:46:25.886" v="73" actId="22"/>
          <ac:picMkLst>
            <pc:docMk/>
            <pc:sldMk cId="1429038418" sldId="287"/>
            <ac:picMk id="3" creationId="{52F4BE93-F747-99EC-E700-ED312094F22A}"/>
          </ac:picMkLst>
        </pc:picChg>
      </pc:sldChg>
      <pc:sldChg chg="addSp new mod">
        <pc:chgData name="Katya Stansfield" userId="e6f19fb4c1e2626c" providerId="LiveId" clId="{313AB74A-B9F0-4946-8B56-099B8F198EC2}" dt="2025-06-26T13:09:37.437" v="75" actId="22"/>
        <pc:sldMkLst>
          <pc:docMk/>
          <pc:sldMk cId="1862050706" sldId="288"/>
        </pc:sldMkLst>
        <pc:picChg chg="add">
          <ac:chgData name="Katya Stansfield" userId="e6f19fb4c1e2626c" providerId="LiveId" clId="{313AB74A-B9F0-4946-8B56-099B8F198EC2}" dt="2025-06-26T13:09:37.437" v="75" actId="22"/>
          <ac:picMkLst>
            <pc:docMk/>
            <pc:sldMk cId="1862050706" sldId="288"/>
            <ac:picMk id="3" creationId="{3B03D194-DA0B-E7C9-73F0-72919DBEE539}"/>
          </ac:picMkLst>
        </pc:picChg>
      </pc:sldChg>
      <pc:sldChg chg="addSp new mod">
        <pc:chgData name="Katya Stansfield" userId="e6f19fb4c1e2626c" providerId="LiveId" clId="{313AB74A-B9F0-4946-8B56-099B8F198EC2}" dt="2025-06-26T13:12:23.249" v="79" actId="22"/>
        <pc:sldMkLst>
          <pc:docMk/>
          <pc:sldMk cId="3510546891" sldId="289"/>
        </pc:sldMkLst>
        <pc:picChg chg="add">
          <ac:chgData name="Katya Stansfield" userId="e6f19fb4c1e2626c" providerId="LiveId" clId="{313AB74A-B9F0-4946-8B56-099B8F198EC2}" dt="2025-06-26T13:10:39.299" v="77" actId="22"/>
          <ac:picMkLst>
            <pc:docMk/>
            <pc:sldMk cId="3510546891" sldId="289"/>
            <ac:picMk id="3" creationId="{530812B8-E4C8-BC2E-CC69-35B697099F79}"/>
          </ac:picMkLst>
        </pc:picChg>
        <pc:picChg chg="add">
          <ac:chgData name="Katya Stansfield" userId="e6f19fb4c1e2626c" providerId="LiveId" clId="{313AB74A-B9F0-4946-8B56-099B8F198EC2}" dt="2025-06-26T13:12:23.249" v="79" actId="22"/>
          <ac:picMkLst>
            <pc:docMk/>
            <pc:sldMk cId="3510546891" sldId="289"/>
            <ac:picMk id="5" creationId="{0B5B4C19-035E-2485-37C8-37E5A90C8F9D}"/>
          </ac:picMkLst>
        </pc:picChg>
      </pc:sldChg>
      <pc:sldChg chg="addSp new mod">
        <pc:chgData name="Katya Stansfield" userId="e6f19fb4c1e2626c" providerId="LiveId" clId="{313AB74A-B9F0-4946-8B56-099B8F198EC2}" dt="2025-06-26T13:13:14.499" v="80" actId="22"/>
        <pc:sldMkLst>
          <pc:docMk/>
          <pc:sldMk cId="473260109" sldId="290"/>
        </pc:sldMkLst>
        <pc:picChg chg="add">
          <ac:chgData name="Katya Stansfield" userId="e6f19fb4c1e2626c" providerId="LiveId" clId="{313AB74A-B9F0-4946-8B56-099B8F198EC2}" dt="2025-06-26T13:13:14.499" v="80" actId="22"/>
          <ac:picMkLst>
            <pc:docMk/>
            <pc:sldMk cId="473260109" sldId="290"/>
            <ac:picMk id="3" creationId="{E0AB44B3-9FFF-8E9F-691B-E26ECB320142}"/>
          </ac:picMkLst>
        </pc:picChg>
      </pc:sldChg>
      <pc:sldChg chg="addSp new mod">
        <pc:chgData name="Katya Stansfield" userId="e6f19fb4c1e2626c" providerId="LiveId" clId="{313AB74A-B9F0-4946-8B56-099B8F198EC2}" dt="2025-06-26T13:13:57.765" v="82" actId="22"/>
        <pc:sldMkLst>
          <pc:docMk/>
          <pc:sldMk cId="1134662509" sldId="291"/>
        </pc:sldMkLst>
        <pc:picChg chg="add">
          <ac:chgData name="Katya Stansfield" userId="e6f19fb4c1e2626c" providerId="LiveId" clId="{313AB74A-B9F0-4946-8B56-099B8F198EC2}" dt="2025-06-26T13:13:57.765" v="82" actId="22"/>
          <ac:picMkLst>
            <pc:docMk/>
            <pc:sldMk cId="1134662509" sldId="291"/>
            <ac:picMk id="3" creationId="{CE685EC2-5AB5-621E-9DE6-4DA48CEDA61C}"/>
          </ac:picMkLst>
        </pc:picChg>
      </pc:sldChg>
      <pc:sldChg chg="addSp new mod">
        <pc:chgData name="Katya Stansfield" userId="e6f19fb4c1e2626c" providerId="LiveId" clId="{313AB74A-B9F0-4946-8B56-099B8F198EC2}" dt="2025-06-27T07:39:35.558" v="84" actId="22"/>
        <pc:sldMkLst>
          <pc:docMk/>
          <pc:sldMk cId="2922720050" sldId="292"/>
        </pc:sldMkLst>
        <pc:picChg chg="add">
          <ac:chgData name="Katya Stansfield" userId="e6f19fb4c1e2626c" providerId="LiveId" clId="{313AB74A-B9F0-4946-8B56-099B8F198EC2}" dt="2025-06-27T07:39:35.558" v="84" actId="22"/>
          <ac:picMkLst>
            <pc:docMk/>
            <pc:sldMk cId="2922720050" sldId="292"/>
            <ac:picMk id="3" creationId="{F44F091F-3C93-0CC4-EF93-FC3A2B581239}"/>
          </ac:picMkLst>
        </pc:picChg>
      </pc:sldChg>
      <pc:sldChg chg="addSp new del mod">
        <pc:chgData name="Katya Stansfield" userId="e6f19fb4c1e2626c" providerId="LiveId" clId="{313AB74A-B9F0-4946-8B56-099B8F198EC2}" dt="2025-06-27T07:50:57.007" v="94" actId="47"/>
        <pc:sldMkLst>
          <pc:docMk/>
          <pc:sldMk cId="1242910975" sldId="293"/>
        </pc:sldMkLst>
        <pc:picChg chg="add">
          <ac:chgData name="Katya Stansfield" userId="e6f19fb4c1e2626c" providerId="LiveId" clId="{313AB74A-B9F0-4946-8B56-099B8F198EC2}" dt="2025-06-27T07:41:58.386" v="86" actId="22"/>
          <ac:picMkLst>
            <pc:docMk/>
            <pc:sldMk cId="1242910975" sldId="293"/>
            <ac:picMk id="3" creationId="{ED3008ED-62A2-04C1-3B1E-D1E74F05FDF0}"/>
          </ac:picMkLst>
        </pc:picChg>
      </pc:sldChg>
      <pc:sldChg chg="addSp new del mod">
        <pc:chgData name="Katya Stansfield" userId="e6f19fb4c1e2626c" providerId="LiveId" clId="{313AB74A-B9F0-4946-8B56-099B8F198EC2}" dt="2025-06-27T07:50:54.187" v="93" actId="47"/>
        <pc:sldMkLst>
          <pc:docMk/>
          <pc:sldMk cId="2193669596" sldId="294"/>
        </pc:sldMkLst>
        <pc:picChg chg="add">
          <ac:chgData name="Katya Stansfield" userId="e6f19fb4c1e2626c" providerId="LiveId" clId="{313AB74A-B9F0-4946-8B56-099B8F198EC2}" dt="2025-06-27T07:45:26.738" v="88" actId="22"/>
          <ac:picMkLst>
            <pc:docMk/>
            <pc:sldMk cId="2193669596" sldId="294"/>
            <ac:picMk id="3" creationId="{E5D0D13C-3A61-A578-E293-7E6C3871510A}"/>
          </ac:picMkLst>
        </pc:picChg>
      </pc:sldChg>
      <pc:sldChg chg="addSp new mod">
        <pc:chgData name="Katya Stansfield" userId="e6f19fb4c1e2626c" providerId="LiveId" clId="{313AB74A-B9F0-4946-8B56-099B8F198EC2}" dt="2025-06-27T07:49:37.908" v="90" actId="22"/>
        <pc:sldMkLst>
          <pc:docMk/>
          <pc:sldMk cId="320835676" sldId="295"/>
        </pc:sldMkLst>
        <pc:picChg chg="add">
          <ac:chgData name="Katya Stansfield" userId="e6f19fb4c1e2626c" providerId="LiveId" clId="{313AB74A-B9F0-4946-8B56-099B8F198EC2}" dt="2025-06-27T07:49:37.908" v="90" actId="22"/>
          <ac:picMkLst>
            <pc:docMk/>
            <pc:sldMk cId="320835676" sldId="295"/>
            <ac:picMk id="3" creationId="{2FB62FDF-13F4-68E2-3553-CD9F63CD416F}"/>
          </ac:picMkLst>
        </pc:picChg>
      </pc:sldChg>
      <pc:sldChg chg="addSp new mod">
        <pc:chgData name="Katya Stansfield" userId="e6f19fb4c1e2626c" providerId="LiveId" clId="{313AB74A-B9F0-4946-8B56-099B8F198EC2}" dt="2025-06-27T07:50:49.124" v="92" actId="22"/>
        <pc:sldMkLst>
          <pc:docMk/>
          <pc:sldMk cId="1338163438" sldId="296"/>
        </pc:sldMkLst>
        <pc:picChg chg="add">
          <ac:chgData name="Katya Stansfield" userId="e6f19fb4c1e2626c" providerId="LiveId" clId="{313AB74A-B9F0-4946-8B56-099B8F198EC2}" dt="2025-06-27T07:50:49.124" v="92" actId="22"/>
          <ac:picMkLst>
            <pc:docMk/>
            <pc:sldMk cId="1338163438" sldId="296"/>
            <ac:picMk id="3" creationId="{1097F719-BF8E-0587-BFEA-A593E4879830}"/>
          </ac:picMkLst>
        </pc:picChg>
      </pc:sldChg>
      <pc:sldChg chg="addSp new mod">
        <pc:chgData name="Katya Stansfield" userId="e6f19fb4c1e2626c" providerId="LiveId" clId="{313AB74A-B9F0-4946-8B56-099B8F198EC2}" dt="2025-06-27T08:07:03.732" v="96" actId="22"/>
        <pc:sldMkLst>
          <pc:docMk/>
          <pc:sldMk cId="889256926" sldId="297"/>
        </pc:sldMkLst>
        <pc:picChg chg="add">
          <ac:chgData name="Katya Stansfield" userId="e6f19fb4c1e2626c" providerId="LiveId" clId="{313AB74A-B9F0-4946-8B56-099B8F198EC2}" dt="2025-06-27T08:07:03.732" v="96" actId="22"/>
          <ac:picMkLst>
            <pc:docMk/>
            <pc:sldMk cId="889256926" sldId="297"/>
            <ac:picMk id="3" creationId="{EF6A4B94-9B5D-5393-4FA6-076215FFFCFE}"/>
          </ac:picMkLst>
        </pc:picChg>
      </pc:sldChg>
      <pc:sldChg chg="addSp new mod">
        <pc:chgData name="Katya Stansfield" userId="e6f19fb4c1e2626c" providerId="LiveId" clId="{313AB74A-B9F0-4946-8B56-099B8F198EC2}" dt="2025-06-27T08:09:59.877" v="98" actId="22"/>
        <pc:sldMkLst>
          <pc:docMk/>
          <pc:sldMk cId="2178671269" sldId="298"/>
        </pc:sldMkLst>
        <pc:picChg chg="add">
          <ac:chgData name="Katya Stansfield" userId="e6f19fb4c1e2626c" providerId="LiveId" clId="{313AB74A-B9F0-4946-8B56-099B8F198EC2}" dt="2025-06-27T08:09:59.877" v="98" actId="22"/>
          <ac:picMkLst>
            <pc:docMk/>
            <pc:sldMk cId="2178671269" sldId="298"/>
            <ac:picMk id="3" creationId="{438BBED0-21B6-980E-6313-33A4CE66BBFA}"/>
          </ac:picMkLst>
        </pc:picChg>
      </pc:sldChg>
      <pc:sldChg chg="addSp new mod">
        <pc:chgData name="Katya Stansfield" userId="e6f19fb4c1e2626c" providerId="LiveId" clId="{313AB74A-B9F0-4946-8B56-099B8F198EC2}" dt="2025-06-27T08:16:20.182" v="100" actId="22"/>
        <pc:sldMkLst>
          <pc:docMk/>
          <pc:sldMk cId="1467173867" sldId="299"/>
        </pc:sldMkLst>
        <pc:picChg chg="add">
          <ac:chgData name="Katya Stansfield" userId="e6f19fb4c1e2626c" providerId="LiveId" clId="{313AB74A-B9F0-4946-8B56-099B8F198EC2}" dt="2025-06-27T08:16:20.182" v="100" actId="22"/>
          <ac:picMkLst>
            <pc:docMk/>
            <pc:sldMk cId="1467173867" sldId="299"/>
            <ac:picMk id="3" creationId="{178F586F-9B51-4F4D-D009-B2E5B57C89F5}"/>
          </ac:picMkLst>
        </pc:picChg>
      </pc:sldChg>
      <pc:sldChg chg="addSp new mod">
        <pc:chgData name="Katya Stansfield" userId="e6f19fb4c1e2626c" providerId="LiveId" clId="{313AB74A-B9F0-4946-8B56-099B8F198EC2}" dt="2025-06-27T08:21:42.119" v="102" actId="22"/>
        <pc:sldMkLst>
          <pc:docMk/>
          <pc:sldMk cId="4285087869" sldId="300"/>
        </pc:sldMkLst>
        <pc:picChg chg="add">
          <ac:chgData name="Katya Stansfield" userId="e6f19fb4c1e2626c" providerId="LiveId" clId="{313AB74A-B9F0-4946-8B56-099B8F198EC2}" dt="2025-06-27T08:21:42.119" v="102" actId="22"/>
          <ac:picMkLst>
            <pc:docMk/>
            <pc:sldMk cId="4285087869" sldId="300"/>
            <ac:picMk id="3" creationId="{022A4840-4CA5-81D4-4341-42E2202B74CA}"/>
          </ac:picMkLst>
        </pc:picChg>
      </pc:sldChg>
      <pc:sldChg chg="addSp new mod">
        <pc:chgData name="Katya Stansfield" userId="e6f19fb4c1e2626c" providerId="LiveId" clId="{313AB74A-B9F0-4946-8B56-099B8F198EC2}" dt="2025-06-27T08:22:39.579" v="104" actId="22"/>
        <pc:sldMkLst>
          <pc:docMk/>
          <pc:sldMk cId="365689897" sldId="301"/>
        </pc:sldMkLst>
        <pc:picChg chg="add">
          <ac:chgData name="Katya Stansfield" userId="e6f19fb4c1e2626c" providerId="LiveId" clId="{313AB74A-B9F0-4946-8B56-099B8F198EC2}" dt="2025-06-27T08:22:39.579" v="104" actId="22"/>
          <ac:picMkLst>
            <pc:docMk/>
            <pc:sldMk cId="365689897" sldId="301"/>
            <ac:picMk id="3" creationId="{FC834556-56E3-4C53-F22C-7837C1DF5AE4}"/>
          </ac:picMkLst>
        </pc:picChg>
      </pc:sldChg>
      <pc:sldChg chg="addSp new mod ord">
        <pc:chgData name="Katya Stansfield" userId="e6f19fb4c1e2626c" providerId="LiveId" clId="{313AB74A-B9F0-4946-8B56-099B8F198EC2}" dt="2025-06-27T08:28:45.934" v="110"/>
        <pc:sldMkLst>
          <pc:docMk/>
          <pc:sldMk cId="3730131058" sldId="302"/>
        </pc:sldMkLst>
        <pc:picChg chg="add">
          <ac:chgData name="Katya Stansfield" userId="e6f19fb4c1e2626c" providerId="LiveId" clId="{313AB74A-B9F0-4946-8B56-099B8F198EC2}" dt="2025-06-27T08:27:28.840" v="106" actId="22"/>
          <ac:picMkLst>
            <pc:docMk/>
            <pc:sldMk cId="3730131058" sldId="302"/>
            <ac:picMk id="3" creationId="{294CD26C-5892-F5D5-26B5-B6D9D3C417C2}"/>
          </ac:picMkLst>
        </pc:picChg>
      </pc:sldChg>
      <pc:sldChg chg="addSp new mod ord">
        <pc:chgData name="Katya Stansfield" userId="e6f19fb4c1e2626c" providerId="LiveId" clId="{313AB74A-B9F0-4946-8B56-099B8F198EC2}" dt="2025-06-27T08:34:11.850" v="119"/>
        <pc:sldMkLst>
          <pc:docMk/>
          <pc:sldMk cId="503011789" sldId="303"/>
        </pc:sldMkLst>
        <pc:picChg chg="add">
          <ac:chgData name="Katya Stansfield" userId="e6f19fb4c1e2626c" providerId="LiveId" clId="{313AB74A-B9F0-4946-8B56-099B8F198EC2}" dt="2025-06-27T08:34:07.920" v="117" actId="22"/>
          <ac:picMkLst>
            <pc:docMk/>
            <pc:sldMk cId="503011789" sldId="303"/>
            <ac:picMk id="3" creationId="{E2EDE738-7DAC-3579-56E6-205D27114953}"/>
          </ac:picMkLst>
        </pc:picChg>
      </pc:sldChg>
      <pc:sldChg chg="addSp new mod">
        <pc:chgData name="Katya Stansfield" userId="e6f19fb4c1e2626c" providerId="LiveId" clId="{313AB74A-B9F0-4946-8B56-099B8F198EC2}" dt="2025-06-27T08:34:51.707" v="120" actId="22"/>
        <pc:sldMkLst>
          <pc:docMk/>
          <pc:sldMk cId="1797283259" sldId="304"/>
        </pc:sldMkLst>
        <pc:picChg chg="add">
          <ac:chgData name="Katya Stansfield" userId="e6f19fb4c1e2626c" providerId="LiveId" clId="{313AB74A-B9F0-4946-8B56-099B8F198EC2}" dt="2025-06-27T08:34:51.707" v="120" actId="22"/>
          <ac:picMkLst>
            <pc:docMk/>
            <pc:sldMk cId="1797283259" sldId="304"/>
            <ac:picMk id="3" creationId="{00A03322-A6C8-6A05-1300-39138EB8A61F}"/>
          </ac:picMkLst>
        </pc:picChg>
      </pc:sldChg>
      <pc:sldChg chg="addSp new mod">
        <pc:chgData name="Katya Stansfield" userId="e6f19fb4c1e2626c" providerId="LiveId" clId="{313AB74A-B9F0-4946-8B56-099B8F198EC2}" dt="2025-06-27T08:30:57.595" v="112" actId="22"/>
        <pc:sldMkLst>
          <pc:docMk/>
          <pc:sldMk cId="75962097" sldId="305"/>
        </pc:sldMkLst>
        <pc:picChg chg="add">
          <ac:chgData name="Katya Stansfield" userId="e6f19fb4c1e2626c" providerId="LiveId" clId="{313AB74A-B9F0-4946-8B56-099B8F198EC2}" dt="2025-06-27T08:30:57.595" v="112" actId="22"/>
          <ac:picMkLst>
            <pc:docMk/>
            <pc:sldMk cId="75962097" sldId="305"/>
            <ac:picMk id="3" creationId="{25FB298D-6111-D051-6350-AFE030B51F61}"/>
          </ac:picMkLst>
        </pc:picChg>
      </pc:sldChg>
      <pc:sldChg chg="addSp new mod">
        <pc:chgData name="Katya Stansfield" userId="e6f19fb4c1e2626c" providerId="LiveId" clId="{313AB74A-B9F0-4946-8B56-099B8F198EC2}" dt="2025-06-27T08:31:36.439" v="115" actId="22"/>
        <pc:sldMkLst>
          <pc:docMk/>
          <pc:sldMk cId="631195482" sldId="306"/>
        </pc:sldMkLst>
        <pc:picChg chg="add">
          <ac:chgData name="Katya Stansfield" userId="e6f19fb4c1e2626c" providerId="LiveId" clId="{313AB74A-B9F0-4946-8B56-099B8F198EC2}" dt="2025-06-27T08:31:36.439" v="115" actId="22"/>
          <ac:picMkLst>
            <pc:docMk/>
            <pc:sldMk cId="631195482" sldId="306"/>
            <ac:picMk id="3" creationId="{C13CB5A7-C3A1-7789-C6A3-58813B4AB097}"/>
          </ac:picMkLst>
        </pc:picChg>
      </pc:sldChg>
      <pc:sldChg chg="addSp new mod">
        <pc:chgData name="Katya Stansfield" userId="e6f19fb4c1e2626c" providerId="LiveId" clId="{313AB74A-B9F0-4946-8B56-099B8F198EC2}" dt="2025-06-27T08:32:24.519" v="116" actId="22"/>
        <pc:sldMkLst>
          <pc:docMk/>
          <pc:sldMk cId="4144104631" sldId="307"/>
        </pc:sldMkLst>
        <pc:picChg chg="add">
          <ac:chgData name="Katya Stansfield" userId="e6f19fb4c1e2626c" providerId="LiveId" clId="{313AB74A-B9F0-4946-8B56-099B8F198EC2}" dt="2025-06-27T08:32:24.519" v="116" actId="22"/>
          <ac:picMkLst>
            <pc:docMk/>
            <pc:sldMk cId="4144104631" sldId="307"/>
            <ac:picMk id="3" creationId="{642A734D-633E-8910-AFAA-A763507043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B3A1-39F5-51EC-D67A-A7F9313FA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3A08A-0386-FE12-9AB2-5929EABA0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0C33-5EE9-D762-6C2E-5F195A31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E2B7-B147-29A1-D5B8-0413C458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9C3CB-081E-780A-26E0-F21D144B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2534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77E2-4B41-89BC-8B45-FCAE592A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E5C19-5F5D-AF99-701E-E744BF13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C936-3F98-6C99-10EA-9EF134F2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D1EF-8D48-2D20-F1CC-235757E0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E1D5-62CC-0CA7-49EA-B7EA0357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3167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35D9B-5F88-7912-3D47-D9BE7C545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1E123-24C0-8C5E-10A8-683BD5D2A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D498-1A8E-E7DB-7D37-F8A2DC0A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BA42-9B96-9EDB-269D-CEB0F2F5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67DC-4E8B-EF80-F895-85F803FA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0160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4868-5F25-F0A7-C2AC-6B531F6A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4850-34C4-5C46-E294-AF97AAF02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0DD3-3B2B-F171-B66A-B2C242A4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E06B-FA1A-A0D2-575A-6563FA7F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F32C-ED22-7BEB-71B5-FC1BF13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1115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F25E-0B4C-1578-D711-687C2132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AEABF-735F-283D-1B8B-D1D2159C4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6AF1-59A6-3302-0254-468E790E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0C611-8C74-54D1-9A3E-BDAB3529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EEAE-4FD3-B400-4F12-45215CB8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793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C99E-F377-17F6-1F74-EEDEF8AA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6BDE-E9EB-752F-D533-A42C474FE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36727-525C-6B81-8850-7B284E370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C14D4-CD94-0ADB-6EAB-0ACC4F6A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96BD-EC34-C104-11BD-9DA34509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1B7D6-32F8-2982-6FD2-D38784F7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6069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3038-B171-FE6E-39E0-6280A87D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5E17A-766B-6DD4-2DBD-77FDD9FA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F6FD1-364F-D1C2-AB58-E351F97EB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A349C-F875-D29E-E6DE-8E379361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665F3-3B43-35CB-1057-CCED1E534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9BBC7-0864-FCCE-01C2-6E0457F2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F38FE-64F7-5891-006D-24614DF6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C3FA0-DA1F-84FF-531A-8CF7D021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9476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8492-013E-C19D-B274-9A03FD73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A57F9-7347-7DE7-F05A-D3948541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69236-4D70-9E9A-7DBE-A57B57EA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CE684-C220-BB7F-7E22-B7456F9C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8662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B9043-F83A-48D0-6583-165CA8DA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3D4F9-C289-C1CA-B414-1499CE3A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B831-399F-523F-261C-FB88FBD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848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05FA-34CC-AB28-984A-AB043FE5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CB22-A5BB-309F-963C-C565EEF0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78E9-6355-618D-CDF5-E0D08DDA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2C4C0-D36E-2199-B360-1321F667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751CF-908A-9963-DF92-84951C72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6AF60-1BC7-8247-379F-2EF89065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0042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E6C2-1ABC-1896-6F5E-BA964DF1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71766-9CB9-09CE-E2DC-CADE98C7A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9E08E-7E18-C378-A62D-1983DAB80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A6470-4313-AD18-3678-50ACCA07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AC194-7DA5-CCE7-CC48-F427CF71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7BB15-374D-7775-99A3-5086A7C0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7331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269144-5DB7-9B87-350F-0034C6CD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A71B6-2E61-627E-2009-AD1AD9529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55E26-1AFA-91F5-EEF2-E08D8FB7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E5B2F-CC78-4E83-BF2B-4922782128BB}" type="datetimeFigureOut">
              <a:rPr lang="en-AT" smtClean="0"/>
              <a:t>27/06/2025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DC241-27E9-C035-4863-D8756F527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F646-6703-6039-73D4-6102E326B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D386AC-2409-4313-807B-D9A582BBE72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887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B08DB-16BE-4617-CAB4-4372D5B4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89" y="1552561"/>
            <a:ext cx="9810822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D5C39-A6A3-37BB-D5AD-44E0EA16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1" y="1528748"/>
            <a:ext cx="983939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4F1B4-3123-E632-FDA0-D1BC651A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64" y="1528748"/>
            <a:ext cx="9829872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0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C771B-D676-2892-34EE-AD413E64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51" y="1543036"/>
            <a:ext cx="9801297" cy="37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518C0-FA4F-6BE2-9396-D56CFF73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26" y="1552561"/>
            <a:ext cx="9820347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CF6CF-238F-70EC-930C-3D22643B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14" y="1547798"/>
            <a:ext cx="9867972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EB377-9294-E4A3-CA54-CF6C0D0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14" y="1543036"/>
            <a:ext cx="9791772" cy="37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3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0DD5E-3123-B7E3-7F53-67BFC0FD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76" y="1562086"/>
            <a:ext cx="9858447" cy="3733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CBFF4-4BA0-AA4D-E1BE-479F2625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01" y="1547798"/>
            <a:ext cx="9839397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0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7D9A4-8EE6-89A2-45A8-F4320FDA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39" y="1557324"/>
            <a:ext cx="9848922" cy="37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B7D8D-5514-A5CC-487C-21379CF4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76" y="1528748"/>
            <a:ext cx="985844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5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7975C-2CDC-F921-A315-35F76774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26" y="1552561"/>
            <a:ext cx="9820347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2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EFD95-EBFF-5E1F-34A1-893A7BC3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1" y="1552561"/>
            <a:ext cx="9839397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42096-05FF-28D9-8691-1884C5A8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76" y="1557324"/>
            <a:ext cx="9782247" cy="37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E44EC-1BDE-2254-95FF-0479F70A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76" y="1543036"/>
            <a:ext cx="9782247" cy="37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366C-20EF-1CFE-34CA-F4111EC0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14" y="1562086"/>
            <a:ext cx="9791772" cy="37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08900-8CC2-FFC5-1F4D-B5CA17DA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51" y="1566849"/>
            <a:ext cx="9801297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6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8D6FC-ED9A-526B-6278-1839286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27" y="1538273"/>
            <a:ext cx="9744146" cy="37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E6D4D-6296-06B9-F848-7532B8D3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77" y="1547798"/>
            <a:ext cx="9706046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68B8-4C57-412B-793F-FF2C8F32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9" y="1557324"/>
            <a:ext cx="9772721" cy="37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E4F9A-6112-9EE2-3B69-68147CB8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1" y="1547798"/>
            <a:ext cx="9839397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0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FA8E6-705C-E8AC-9F78-79266F8C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9" y="1566849"/>
            <a:ext cx="9772721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5D056-FA2F-20DD-2523-1C94DEA5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14" y="1533511"/>
            <a:ext cx="9715571" cy="37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033C7-657A-7D18-8690-C27E4AE0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64" y="1523986"/>
            <a:ext cx="9829872" cy="38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2A4CE-B5AB-EB90-0936-00A1F52C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76" y="1557324"/>
            <a:ext cx="9782247" cy="37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357DF-4E56-16FD-F5DC-95088FFC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16" y="1571611"/>
            <a:ext cx="9334568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3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4BE93-F747-99EC-E700-ED312094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40" y="1557324"/>
            <a:ext cx="9391719" cy="37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3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3D194-DA0B-E7C9-73F0-72919DBE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53" y="1585899"/>
            <a:ext cx="9420294" cy="3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812B8-E4C8-BC2E-CC69-35B69709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65" y="1552561"/>
            <a:ext cx="9448869" cy="37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B4C19-035E-2485-37C8-37E5A90C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15" y="1576374"/>
            <a:ext cx="9410769" cy="37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6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B44B3-9FFF-8E9F-691B-E26ECB32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28" y="1585899"/>
            <a:ext cx="9439344" cy="3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85EC2-5AB5-621E-9DE6-4DA48CED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90" y="1566849"/>
            <a:ext cx="9429819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2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F091F-3C93-0CC4-EF93-FC3A2B58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075"/>
            <a:ext cx="12192000" cy="36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62FDF-13F4-68E2-3553-CD9F63C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061"/>
            <a:ext cx="12192000" cy="38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5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7F719-BF8E-0587-BFEA-A593E487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429"/>
            <a:ext cx="12192000" cy="3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B06EA-1918-A505-0CE1-571E809E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2" y="1571611"/>
            <a:ext cx="9725096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0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D26C-5892-F5D5-26B5-B6D9D3C4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892"/>
            <a:ext cx="12192000" cy="38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31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B298D-6111-D051-6350-AFE030B5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525"/>
            <a:ext cx="12192000" cy="38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CB5A7-C3A1-7789-C6A3-58813B4A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57"/>
            <a:ext cx="12192000" cy="38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5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A734D-633E-8910-AFAA-A7635070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832"/>
            <a:ext cx="12192000" cy="38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0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A4B94-9B5D-5393-4FA6-076215FF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12192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56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BBED0-21B6-980E-6313-33A4CE66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967"/>
            <a:ext cx="12192000" cy="38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71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F586F-9B51-4F4D-D009-B2E5B57C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935"/>
            <a:ext cx="12192000" cy="38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73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03322-A6C8-6A05-1300-39138EB8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932"/>
            <a:ext cx="12192000" cy="38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DE738-7DAC-3579-56E6-205D2711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187"/>
            <a:ext cx="12192000" cy="38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1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A4840-4CA5-81D4-4341-42E2202B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894"/>
            <a:ext cx="12192000" cy="38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74647-0296-BC7D-3E37-21E5FB14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1" y="1571611"/>
            <a:ext cx="9839397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3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34556-56E3-4C53-F22C-7837C1DF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675"/>
            <a:ext cx="12192000" cy="38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BE101-4E27-B2FD-C98E-76CE4EAE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64" y="1552561"/>
            <a:ext cx="9829872" cy="37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2316C-9E57-42BF-6A38-85E7DACD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64" y="1576374"/>
            <a:ext cx="9753671" cy="37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3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0B60B-84C0-1EEB-AD34-941F7656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75" y="538227"/>
            <a:ext cx="4683449" cy="57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E5059-0741-1BC1-D20D-032DC364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2" y="1595424"/>
            <a:ext cx="9725096" cy="36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Katya Stansfield</dc:creator>
  <cp:lastModifiedBy>Katya Stansfield</cp:lastModifiedBy>
  <cp:revision>1</cp:revision>
  <dcterms:created xsi:type="dcterms:W3CDTF">2025-06-26T10:37:54Z</dcterms:created>
  <dcterms:modified xsi:type="dcterms:W3CDTF">2025-06-27T08:34:53Z</dcterms:modified>
</cp:coreProperties>
</file>